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718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3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65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1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5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0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0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87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0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7FF8-31FC-41CF-804C-B20F704ED048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059B-10BB-4B98-9333-1537F6065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66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769424"/>
            <a:ext cx="3381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79735" y="5385048"/>
            <a:ext cx="6778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/>
          </a:p>
          <a:p>
            <a:endParaRPr lang="de-DE" b="1" dirty="0" smtClean="0"/>
          </a:p>
          <a:p>
            <a:r>
              <a:rPr lang="de-DE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Eingeladen sind Jugendliche der lippischen Sportvereine im Alter von 14-26 Jahren. Teilnehmen kann pro Verein ein Team mit mind. 7 Spieler/-innen. Gespielt wird im Modus 5 gegen 5 in der Sporthalle. Die Teilnahme ist kostenlos. Getränke und Snacks inklusive.</a:t>
            </a:r>
          </a:p>
          <a:p>
            <a:endParaRPr lang="de-DE" sz="1600" b="1" dirty="0">
              <a:ln w="10541" cmpd="sng">
                <a:noFill/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die Anzahl der Mannschaften begrenzt ist, bitten wir um Anmeldung bis zum 12.08.2018 unter </a:t>
            </a:r>
            <a:endParaRPr lang="de-DE" sz="16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c.tegethoff@ksb-lippe.de</a:t>
            </a:r>
            <a:r>
              <a:rPr lang="de-DE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hteck 19"/>
          <p:cNvSpPr/>
          <p:nvPr/>
        </p:nvSpPr>
        <p:spPr>
          <a:xfrm>
            <a:off x="-171400" y="4808984"/>
            <a:ext cx="7416824" cy="201622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0070C0"/>
              </a:solidFill>
            </a:endParaRPr>
          </a:p>
          <a:p>
            <a:pPr algn="ctr"/>
            <a:endParaRPr lang="de-DE" dirty="0">
              <a:solidFill>
                <a:srgbClr val="0070C0"/>
              </a:solidFill>
            </a:endParaRPr>
          </a:p>
          <a:p>
            <a:pPr algn="ctr"/>
            <a:endParaRPr lang="de-DE" dirty="0" smtClean="0">
              <a:solidFill>
                <a:srgbClr val="0070C0"/>
              </a:solidFill>
            </a:endParaRPr>
          </a:p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1028" name="Picture 4" descr="H:\KSB\Christopher\Sportjugend\Bubble-Ball\Flyer\LSBNRW_53568_DSC_4600-Bearbeitet-Bearbeit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52" y="-1095672"/>
            <a:ext cx="10168212" cy="6048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bgerundetes Rechteck 13"/>
          <p:cNvSpPr/>
          <p:nvPr/>
        </p:nvSpPr>
        <p:spPr>
          <a:xfrm rot="393706">
            <a:off x="-365767" y="334755"/>
            <a:ext cx="7749005" cy="138033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	</a:t>
            </a:r>
            <a:r>
              <a:rPr lang="de-DE" sz="32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BUBBLE-BALL Turnier</a:t>
            </a:r>
          </a:p>
          <a:p>
            <a:r>
              <a:rPr lang="de-DE" sz="32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der Sportjugend im KSB Lippe</a:t>
            </a:r>
            <a:endParaRPr lang="de-DE" sz="2400" b="1" dirty="0">
              <a:ln w="10541" cmpd="sng">
                <a:noFill/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0" y="4880992"/>
            <a:ext cx="6858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0" y="5745088"/>
            <a:ext cx="6858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-175847" y="4967063"/>
            <a:ext cx="72772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1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SONNTAG, 02. September 2018 ab 12:00 Uhr</a:t>
            </a:r>
          </a:p>
          <a:p>
            <a:pPr lvl="0" algn="ctr"/>
            <a:r>
              <a:rPr lang="de-DE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 DBB-Sportzentrum in Detmold</a:t>
            </a:r>
          </a:p>
        </p:txBody>
      </p:sp>
      <p:sp>
        <p:nvSpPr>
          <p:cNvPr id="29" name="Ellipse 28"/>
          <p:cNvSpPr/>
          <p:nvPr/>
        </p:nvSpPr>
        <p:spPr>
          <a:xfrm rot="1206159">
            <a:off x="3613964" y="8045604"/>
            <a:ext cx="3178023" cy="15841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Gewinnt Geld für die Vereinsjugend:</a:t>
            </a:r>
          </a:p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1.Platz: 250 €</a:t>
            </a:r>
          </a:p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2.Platz: 150 €</a:t>
            </a:r>
          </a:p>
          <a:p>
            <a:pPr algn="ctr"/>
            <a:r>
              <a:rPr lang="de-DE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3.Platz: 75 €</a:t>
            </a:r>
            <a:endParaRPr lang="de-D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475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A4-Papier (210x297 mm)</PresentationFormat>
  <Paragraphs>16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Kreis Lippe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Christopher Tegethoff</dc:creator>
  <cp:lastModifiedBy>Christopher Tegethoff</cp:lastModifiedBy>
  <cp:revision>9</cp:revision>
  <dcterms:created xsi:type="dcterms:W3CDTF">2018-06-26T05:45:22Z</dcterms:created>
  <dcterms:modified xsi:type="dcterms:W3CDTF">2018-06-26T11:58:51Z</dcterms:modified>
</cp:coreProperties>
</file>